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24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69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1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28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8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544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7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5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46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38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97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3794-0340-4F37-B14A-D26CA3C125E3}" type="datetimeFigureOut">
              <a:rPr lang="th-TH" smtClean="0"/>
              <a:t>05/03/65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708C-015C-46C0-8499-7B7AE232CC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76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"/>
            <a:ext cx="6858000" cy="989975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129178" y="355913"/>
            <a:ext cx="5588894" cy="12933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6DC551-6F5C-47D7-9D4A-783405F03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3" y="122492"/>
            <a:ext cx="1255597" cy="1776062"/>
          </a:xfrm>
          <a:prstGeom prst="rect">
            <a:avLst/>
          </a:prstGeom>
        </p:spPr>
      </p:pic>
      <p:sp>
        <p:nvSpPr>
          <p:cNvPr id="10" name="Shape 653">
            <a:extLst>
              <a:ext uri="{FF2B5EF4-FFF2-40B4-BE49-F238E27FC236}">
                <a16:creationId xmlns:a16="http://schemas.microsoft.com/office/drawing/2014/main" id="{09D54842-611B-4E95-9754-0681E9E510A7}"/>
              </a:ext>
            </a:extLst>
          </p:cNvPr>
          <p:cNvSpPr txBox="1">
            <a:spLocks/>
          </p:cNvSpPr>
          <p:nvPr/>
        </p:nvSpPr>
        <p:spPr>
          <a:xfrm>
            <a:off x="1138183" y="1010523"/>
            <a:ext cx="4215428" cy="59051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pPr algn="ctr"/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Songkhla Customs House</a:t>
            </a:r>
            <a:endParaRPr lang="th-TH" sz="32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0A186-1BC6-4194-A772-FD5F25A0FE53}"/>
              </a:ext>
            </a:extLst>
          </p:cNvPr>
          <p:cNvSpPr/>
          <p:nvPr/>
        </p:nvSpPr>
        <p:spPr>
          <a:xfrm>
            <a:off x="118382" y="9241015"/>
            <a:ext cx="692989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งานประชาสัมพันธ์ด่านศุลกากรสงขลา</a:t>
            </a:r>
            <a:r>
              <a:rPr lang="en-US" sz="1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http://songkhla.customs.go.th/</a:t>
            </a:r>
            <a:br>
              <a:rPr lang="th-TH" sz="1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หมายเลขโทรศัพท์ 074-331397-8 โทรสาร : 074-331310 อีเมล์ : 75140000@</a:t>
            </a:r>
            <a:r>
              <a:rPr lang="en-US" sz="1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customs.go.th</a:t>
            </a:r>
            <a:endParaRPr lang="th-TH" sz="1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90E90-D2E3-4487-B1BB-457B33524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5" t="73475" r="78731" b="15308"/>
          <a:stretch/>
        </p:blipFill>
        <p:spPr>
          <a:xfrm>
            <a:off x="6121937" y="9341567"/>
            <a:ext cx="435769" cy="4326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8E6F1-1CE8-464D-80A4-D4F3CA06B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237"/>
          <a:stretch/>
        </p:blipFill>
        <p:spPr>
          <a:xfrm>
            <a:off x="5045927" y="567145"/>
            <a:ext cx="1427477" cy="88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hape 653">
            <a:extLst>
              <a:ext uri="{FF2B5EF4-FFF2-40B4-BE49-F238E27FC236}">
                <a16:creationId xmlns:a16="http://schemas.microsoft.com/office/drawing/2014/main" id="{A47A68BF-F054-402F-A898-1F72F405A3DB}"/>
              </a:ext>
            </a:extLst>
          </p:cNvPr>
          <p:cNvSpPr txBox="1">
            <a:spLocks/>
          </p:cNvSpPr>
          <p:nvPr/>
        </p:nvSpPr>
        <p:spPr>
          <a:xfrm>
            <a:off x="677805" y="525117"/>
            <a:ext cx="4739723" cy="7125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 b="0" i="0" u="none" strike="noStrike" cap="none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pPr algn="ctr"/>
            <a:r>
              <a:rPr lang="th-TH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ด่านศุลกากรสงขลา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256" y="1939420"/>
            <a:ext cx="6411487" cy="2976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   เมื่อวันอังคารที่ 2 มีนาคม 2565 นายด่านศุลกากรสงขลา ได้มอบหมายให้ นายธีรวัฒน์ </a:t>
            </a:r>
            <a:r>
              <a:rPr lang="th-TH" sz="22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สหุ</a:t>
            </a:r>
            <a:r>
              <a:rPr lang="th-TH" sz="2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นา</a:t>
            </a:r>
            <a:r>
              <a:rPr lang="th-TH" sz="22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ฬุ</a:t>
            </a:r>
            <a:r>
              <a:rPr lang="th-TH" sz="2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ผู้อำนวยการส่วนบริการศุลกากร นายวีรศักดิ์ บุญทอง หัวหน้าฝ่ายสืบสวนและปราบปราม </a:t>
            </a:r>
            <a:r>
              <a:rPr lang="th-TH" sz="2200" b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และนางศิโรรัตน์ </a:t>
            </a:r>
            <a:r>
              <a:rPr lang="th-TH" sz="2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บินสะนิ หัวหน้าฝ่ายบริหารงานทั่วไป ร่วมกับ คบจ.สงขลา จัดโครงการ “คบจ.สงขลา ร่วมใจช่วยเหลือผู้ประสบอุทกภัย” ตามนโยบายของรัฐมนตรีว่าการกระทรวงการคลัง                       (นายอาคม เติมพิทยาไพสิฐ) โดยมอบถุงยังชีพ รวมจำนวน 100 ถุง พร้อมน้ำดื่ม ให้แก่ประชาชนที่ได้รับความเดือดร้อนจากประสบภัยน้ำท่วมใน 	                    พื้นที่อำเภอจะนะ และอำเภอสะบ้าย้อย จังหวัดสงขลา</a:t>
            </a:r>
            <a:endParaRPr lang="en-US" sz="22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6"/>
          <a:stretch/>
        </p:blipFill>
        <p:spPr>
          <a:xfrm>
            <a:off x="155652" y="5162980"/>
            <a:ext cx="3209532" cy="1768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7"/>
          <a:stretch/>
        </p:blipFill>
        <p:spPr>
          <a:xfrm>
            <a:off x="118381" y="7159822"/>
            <a:ext cx="3246803" cy="1896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3493511" y="7145501"/>
            <a:ext cx="3217904" cy="192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/>
          <a:stretch/>
        </p:blipFill>
        <p:spPr>
          <a:xfrm>
            <a:off x="3493511" y="5162980"/>
            <a:ext cx="3217904" cy="17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8174" r="2445" b="41666"/>
          <a:stretch/>
        </p:blipFill>
        <p:spPr>
          <a:xfrm>
            <a:off x="5100969" y="4145507"/>
            <a:ext cx="1386950" cy="9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143</Words>
  <Application>Microsoft Office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Cordia New</vt:lpstr>
      <vt:lpstr>TH Niramit AS</vt:lpstr>
      <vt:lpstr>TH SarabunIT๙</vt:lpstr>
      <vt:lpstr>Yellowtail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TASSAPORN CHOCKBUNDANSUK</dc:creator>
  <cp:lastModifiedBy>TASSAPORN CHOCKBUNDANSUK</cp:lastModifiedBy>
  <cp:revision>6</cp:revision>
  <dcterms:created xsi:type="dcterms:W3CDTF">2022-03-02T09:14:30Z</dcterms:created>
  <dcterms:modified xsi:type="dcterms:W3CDTF">2022-03-05T02:33:36Z</dcterms:modified>
</cp:coreProperties>
</file>